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16.jpg" ContentType="image/png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37"/>
  </p:notesMasterIdLst>
  <p:sldIdLst>
    <p:sldId id="256" r:id="rId2"/>
    <p:sldId id="269" r:id="rId3"/>
    <p:sldId id="273" r:id="rId4"/>
    <p:sldId id="270" r:id="rId5"/>
    <p:sldId id="271" r:id="rId6"/>
    <p:sldId id="272" r:id="rId7"/>
    <p:sldId id="274" r:id="rId8"/>
    <p:sldId id="285" r:id="rId9"/>
    <p:sldId id="257" r:id="rId10"/>
    <p:sldId id="266" r:id="rId11"/>
    <p:sldId id="267" r:id="rId12"/>
    <p:sldId id="268" r:id="rId13"/>
    <p:sldId id="280" r:id="rId14"/>
    <p:sldId id="281" r:id="rId15"/>
    <p:sldId id="282" r:id="rId16"/>
    <p:sldId id="283" r:id="rId17"/>
    <p:sldId id="284" r:id="rId18"/>
    <p:sldId id="261" r:id="rId19"/>
    <p:sldId id="262" r:id="rId20"/>
    <p:sldId id="286" r:id="rId21"/>
    <p:sldId id="287" r:id="rId22"/>
    <p:sldId id="288" r:id="rId23"/>
    <p:sldId id="289" r:id="rId24"/>
    <p:sldId id="291" r:id="rId25"/>
    <p:sldId id="290" r:id="rId26"/>
    <p:sldId id="292" r:id="rId27"/>
    <p:sldId id="293" r:id="rId28"/>
    <p:sldId id="294" r:id="rId29"/>
    <p:sldId id="295" r:id="rId30"/>
    <p:sldId id="296" r:id="rId31"/>
    <p:sldId id="258" r:id="rId32"/>
    <p:sldId id="259" r:id="rId33"/>
    <p:sldId id="260" r:id="rId34"/>
    <p:sldId id="263" r:id="rId35"/>
    <p:sldId id="297" r:id="rId3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74129" autoAdjust="0"/>
  </p:normalViewPr>
  <p:slideViewPr>
    <p:cSldViewPr snapToGrid="0">
      <p:cViewPr varScale="1">
        <p:scale>
          <a:sx n="84" d="100"/>
          <a:sy n="84" d="100"/>
        </p:scale>
        <p:origin x="16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9FA91-2105-4D5C-AD4F-B0BE4E83DA1A}" type="datetimeFigureOut">
              <a:rPr lang="tr-TR" smtClean="0"/>
              <a:t>17.12.2020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78DF2-0608-407D-A57B-1619DF6EED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1165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47988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71863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4327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5365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36879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52004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6396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5235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57455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4782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4878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="1" i="0" dirty="0">
              <a:solidFill>
                <a:srgbClr val="292929"/>
              </a:solidFill>
              <a:effectLst/>
              <a:latin typeface="medium-content-serif-font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5953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83671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02460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1801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9948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733438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5566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27303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667694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tr-TR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14202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0991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43327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4395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222963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823229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488344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/>
              <a:t>Eğitim boyunca yazılan kodları GitHub Reposunda paylaşacağım. Eğitim başlayınca adresini sizlerle paylaşacağım.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380227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35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3674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48659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61986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tr-TR" b="0" i="0" dirty="0">
              <a:solidFill>
                <a:srgbClr val="22222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36827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2063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3577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1127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257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522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4599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67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325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88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46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10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60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2118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807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73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DF47A-6AF3-431D-9EC6-A757B60C70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2129B4F-679C-4C33-9E74-2045DE567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pPr algn="l"/>
            <a:r>
              <a:rPr lang="tr-TR" sz="5400" dirty="0"/>
              <a:t>REACT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9E0131F-427B-4D1F-8DFB-F1663AF20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396935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tr-TR" dirty="0"/>
              <a:t>16.09.2020</a:t>
            </a:r>
          </a:p>
          <a:p>
            <a:pPr algn="l"/>
            <a:r>
              <a:rPr lang="tr-TR" i="1" dirty="0"/>
              <a:t>github.com/fdikmen</a:t>
            </a:r>
          </a:p>
        </p:txBody>
      </p:sp>
    </p:spTree>
    <p:extLst>
      <p:ext uri="{BB962C8B-B14F-4D97-AF65-F5344CB8AC3E}">
        <p14:creationId xmlns:p14="http://schemas.microsoft.com/office/powerpoint/2010/main" val="261897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B5CADF68-67C6-4868-9A09-8F8F3691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b="0" i="0">
                <a:effectLst/>
                <a:latin typeface="Roboto"/>
              </a:rPr>
              <a:t>Framework vs Library</a:t>
            </a:r>
            <a:endParaRPr lang="tr-TR" dirty="0"/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43CC1E39-88A9-4402-8A6A-961552846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080" y="1451564"/>
            <a:ext cx="6869189" cy="462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34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B5CADF68-67C6-4868-9A09-8F8F3691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b="0" i="0" dirty="0">
                <a:effectLst/>
                <a:latin typeface="Roboto"/>
              </a:rPr>
              <a:t>Framework </a:t>
            </a:r>
            <a:r>
              <a:rPr lang="tr-TR" b="0" i="0" dirty="0" err="1">
                <a:effectLst/>
                <a:latin typeface="Roboto"/>
              </a:rPr>
              <a:t>vs</a:t>
            </a:r>
            <a:r>
              <a:rPr lang="tr-TR" b="0" i="0" dirty="0">
                <a:effectLst/>
                <a:latin typeface="Roboto"/>
              </a:rPr>
              <a:t> Library</a:t>
            </a:r>
            <a:endParaRPr lang="tr-TR" dirty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129F96E1-10C4-4BD3-A176-111A38713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Library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DC4FE912-D828-4985-84AA-CE60C35AE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006725"/>
            <a:ext cx="5157787" cy="3182937"/>
          </a:xfrm>
        </p:spPr>
        <p:txBody>
          <a:bodyPr/>
          <a:lstStyle/>
          <a:p>
            <a:r>
              <a:rPr lang="en-US" dirty="0" err="1"/>
              <a:t>Jquery</a:t>
            </a:r>
            <a:endParaRPr lang="en-US" dirty="0"/>
          </a:p>
          <a:p>
            <a:r>
              <a:rPr lang="en-US" dirty="0"/>
              <a:t>Image Processing: OpenCV</a:t>
            </a:r>
          </a:p>
          <a:p>
            <a:r>
              <a:rPr lang="en-US" dirty="0"/>
              <a:t>Graphics Library: OpenGL</a:t>
            </a:r>
          </a:p>
          <a:p>
            <a:endParaRPr lang="en-US" dirty="0"/>
          </a:p>
          <a:p>
            <a:r>
              <a:rPr lang="en-US" dirty="0"/>
              <a:t>React</a:t>
            </a:r>
            <a:endParaRPr lang="tr-TR" dirty="0"/>
          </a:p>
        </p:txBody>
      </p:sp>
      <p:sp>
        <p:nvSpPr>
          <p:cNvPr id="7" name="Metin Yer Tutucusu 6">
            <a:extLst>
              <a:ext uri="{FF2B5EF4-FFF2-40B4-BE49-F238E27FC236}">
                <a16:creationId xmlns:a16="http://schemas.microsoft.com/office/drawing/2014/main" id="{C038F3ED-BF69-4319-8A2C-DC9DE53E7A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tr-TR" dirty="0"/>
              <a:t>Framework</a:t>
            </a:r>
          </a:p>
        </p:txBody>
      </p:sp>
      <p:sp>
        <p:nvSpPr>
          <p:cNvPr id="8" name="İçerik Yer Tutucusu 7">
            <a:extLst>
              <a:ext uri="{FF2B5EF4-FFF2-40B4-BE49-F238E27FC236}">
                <a16:creationId xmlns:a16="http://schemas.microsoft.com/office/drawing/2014/main" id="{CF9F7925-A1EA-472C-948C-201C63B854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8"/>
          </a:xfrm>
        </p:spPr>
        <p:txBody>
          <a:bodyPr/>
          <a:lstStyle/>
          <a:p>
            <a:r>
              <a:rPr lang="en-US" dirty="0" err="1"/>
              <a:t>.Net</a:t>
            </a:r>
            <a:r>
              <a:rPr lang="en-US" dirty="0"/>
              <a:t> MVC</a:t>
            </a:r>
          </a:p>
          <a:p>
            <a:r>
              <a:rPr lang="en-US" dirty="0"/>
              <a:t>Game Framework: Unity</a:t>
            </a:r>
          </a:p>
          <a:p>
            <a:r>
              <a:rPr lang="en-US" dirty="0"/>
              <a:t>Application Framework: Spring</a:t>
            </a:r>
          </a:p>
          <a:p>
            <a:endParaRPr lang="en-US" dirty="0"/>
          </a:p>
          <a:p>
            <a:r>
              <a:rPr lang="en-US" dirty="0"/>
              <a:t>Angular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71186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94FAF3F5-9746-4651-AF6C-7B92E5317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334875" cy="770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36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0C0ADF-7F16-484D-9EAB-C7667611E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Component?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9E4FDF7-B3E8-4A8C-9392-48BA021EE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690688"/>
            <a:ext cx="8352382" cy="439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39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0C0ADF-7F16-484D-9EAB-C7667611E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Component?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9E4FDF7-B3E8-4A8C-9392-48BA021EE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1353" y="1690688"/>
            <a:ext cx="7998675" cy="439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9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0C0ADF-7F16-484D-9EAB-C7667611E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Component?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9E4FDF7-B3E8-4A8C-9392-48BA021EE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2419" y="1690688"/>
            <a:ext cx="7916543" cy="439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44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0C0ADF-7F16-484D-9EAB-C7667611E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Component?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9E4FDF7-B3E8-4A8C-9392-48BA021EE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9952" y="1690688"/>
            <a:ext cx="7761478" cy="439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89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0C0ADF-7F16-484D-9EAB-C7667611E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Component?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9E4FDF7-B3E8-4A8C-9392-48BA021EE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2627" y="1690688"/>
            <a:ext cx="7356127" cy="439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9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25CD787-EC9E-49D7-80FF-BD39C76D0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8938"/>
            <a:ext cx="12192000" cy="353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696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C402A1F-020C-47DD-82F7-24CEFAFA9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904875"/>
            <a:ext cx="85725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936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58FEE819-581A-430E-9F9E-EA6AAD57A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963" y="0"/>
            <a:ext cx="12353925" cy="700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2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DF01576-AAC8-4197-91BD-5D37B4CE1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28" y="1498193"/>
            <a:ext cx="9391937" cy="4548381"/>
          </a:xfr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33427D2-1D5E-4FF7-9611-8202C949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Way Data Binding vs Two way Data Binding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00790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4402F2F3-0B2D-46C0-B1E1-DDB1B21BD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49" y="912812"/>
            <a:ext cx="8167669" cy="5032375"/>
          </a:xfrm>
        </p:spPr>
      </p:pic>
    </p:spTree>
    <p:extLst>
      <p:ext uri="{BB962C8B-B14F-4D97-AF65-F5344CB8AC3E}">
        <p14:creationId xmlns:p14="http://schemas.microsoft.com/office/powerpoint/2010/main" val="2105827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3427D2-1D5E-4FF7-9611-8202C949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When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React</a:t>
            </a:r>
            <a:r>
              <a:rPr lang="tr-TR" dirty="0"/>
              <a:t>?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897BF58-950C-46EE-9EF5-0D24DC520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51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3427D2-1D5E-4FF7-9611-8202C949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What</a:t>
            </a:r>
            <a:r>
              <a:rPr lang="tr-TR" dirty="0"/>
              <a:t> is JSX?</a:t>
            </a:r>
          </a:p>
        </p:txBody>
      </p:sp>
      <p:pic>
        <p:nvPicPr>
          <p:cNvPr id="4" name="İçerik Yer Tutucusu 4">
            <a:extLst>
              <a:ext uri="{FF2B5EF4-FFF2-40B4-BE49-F238E27FC236}">
                <a16:creationId xmlns:a16="http://schemas.microsoft.com/office/drawing/2014/main" id="{7D8A10E4-40FE-4A2E-AAEB-0015BBD8F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89" y="3066071"/>
            <a:ext cx="10515600" cy="106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12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3427D2-1D5E-4FF7-9611-8202C949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What</a:t>
            </a:r>
            <a:r>
              <a:rPr lang="tr-TR" dirty="0"/>
              <a:t> is JSX?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70D2DF5-DC29-4DF7-AB34-E970E050A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27" y="2015804"/>
            <a:ext cx="11483546" cy="282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56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3427D2-1D5E-4FF7-9611-8202C949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Using </a:t>
            </a:r>
            <a:r>
              <a:rPr lang="tr-TR" b="1" i="0" dirty="0" err="1">
                <a:solidFill>
                  <a:srgbClr val="000000"/>
                </a:solidFill>
                <a:effectLst/>
                <a:latin typeface="-apple-system"/>
              </a:rPr>
              <a:t>JavaScript</a:t>
            </a:r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 in JSX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6810B30-02B5-4DB4-BD2B-FABAD37B0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713" y="1299433"/>
            <a:ext cx="9259330" cy="507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4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3427D2-1D5E-4FF7-9611-8202C949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tr-TR" b="1" i="0" dirty="0" err="1">
                <a:solidFill>
                  <a:srgbClr val="000000"/>
                </a:solidFill>
                <a:effectLst/>
                <a:latin typeface="-apple-system"/>
              </a:rPr>
              <a:t>Defining</a:t>
            </a:r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tr-TR" b="1" i="0" dirty="0" err="1">
                <a:solidFill>
                  <a:srgbClr val="000000"/>
                </a:solidFill>
                <a:effectLst/>
                <a:latin typeface="-apple-system"/>
              </a:rPr>
              <a:t>Properties</a:t>
            </a:r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tr-TR" b="1" i="0" dirty="0" err="1">
                <a:solidFill>
                  <a:srgbClr val="000000"/>
                </a:solidFill>
                <a:effectLst/>
                <a:latin typeface="-apple-system"/>
              </a:rPr>
              <a:t>with</a:t>
            </a:r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 JSX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0C05481-D120-4D22-8EC2-FAA2FA0EC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62" y="2473990"/>
            <a:ext cx="10684476" cy="862848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F75DC03-8AD3-4C7E-81B2-2D829A286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762" y="3658904"/>
            <a:ext cx="10684476" cy="808410"/>
          </a:xfrm>
          <a:prstGeom prst="rect">
            <a:avLst/>
          </a:prstGeom>
        </p:spPr>
      </p:pic>
      <p:graphicFrame>
        <p:nvGraphicFramePr>
          <p:cNvPr id="6" name="Nesne 5">
            <a:extLst>
              <a:ext uri="{FF2B5EF4-FFF2-40B4-BE49-F238E27FC236}">
                <a16:creationId xmlns:a16="http://schemas.microsoft.com/office/drawing/2014/main" id="{E2209466-5C09-4C39-9E87-946B7014BD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435365"/>
              </p:ext>
            </p:extLst>
          </p:nvPr>
        </p:nvGraphicFramePr>
        <p:xfrm>
          <a:off x="753762" y="4931391"/>
          <a:ext cx="9799507" cy="808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Bit Eşlem Resmi" r:id="rId6" imgW="4734000" imgH="390600" progId="Paint.Picture">
                  <p:embed/>
                </p:oleObj>
              </mc:Choice>
              <mc:Fallback>
                <p:oleObj name="Bit Eşlem Resmi" r:id="rId6" imgW="4734000" imgH="3906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3762" y="4931391"/>
                        <a:ext cx="9799507" cy="808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7809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33AD12-01DA-4246-9957-104E06A3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i="0" dirty="0" err="1">
                <a:solidFill>
                  <a:srgbClr val="000000"/>
                </a:solidFill>
                <a:effectLst/>
                <a:latin typeface="-apple-system"/>
              </a:rPr>
              <a:t>Defining</a:t>
            </a:r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tr-TR" b="1" i="0" dirty="0" err="1">
                <a:solidFill>
                  <a:srgbClr val="000000"/>
                </a:solidFill>
                <a:effectLst/>
                <a:latin typeface="-apple-system"/>
              </a:rPr>
              <a:t>Sub-Elements</a:t>
            </a:r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tr-TR" b="1" i="0" dirty="0" err="1">
                <a:solidFill>
                  <a:srgbClr val="000000"/>
                </a:solidFill>
                <a:effectLst/>
                <a:latin typeface="-apple-system"/>
              </a:rPr>
              <a:t>with</a:t>
            </a:r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 JSX</a:t>
            </a:r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4EDD0607-0C40-4DF5-A9C4-CDE724914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6968" y="2157995"/>
            <a:ext cx="10515600" cy="904354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FD021E9-684D-4FFF-A7CA-CAAF84630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68" y="3429000"/>
            <a:ext cx="10515600" cy="209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28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0E537A-1673-4081-9029-DB575EA5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JSX </a:t>
            </a:r>
            <a:r>
              <a:rPr lang="tr-TR" b="1" i="0" dirty="0" err="1">
                <a:solidFill>
                  <a:srgbClr val="000000"/>
                </a:solidFill>
                <a:effectLst/>
                <a:latin typeface="-apple-system"/>
              </a:rPr>
              <a:t>Prevents</a:t>
            </a:r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tr-TR" b="1" i="0" dirty="0" err="1">
                <a:solidFill>
                  <a:srgbClr val="000000"/>
                </a:solidFill>
                <a:effectLst/>
                <a:latin typeface="-apple-system"/>
              </a:rPr>
              <a:t>Injection</a:t>
            </a:r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-XSS </a:t>
            </a:r>
            <a:r>
              <a:rPr lang="tr-TR" b="1" i="0" dirty="0" err="1">
                <a:solidFill>
                  <a:srgbClr val="000000"/>
                </a:solidFill>
                <a:effectLst/>
                <a:latin typeface="-apple-system"/>
              </a:rPr>
              <a:t>Attacks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A29E38B-287A-4C6A-8F34-B6222C186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81" y="2053967"/>
            <a:ext cx="11450661" cy="1528203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26D50EB6-318D-4A24-B93C-A8393EE041C4}"/>
              </a:ext>
            </a:extLst>
          </p:cNvPr>
          <p:cNvSpPr/>
          <p:nvPr/>
        </p:nvSpPr>
        <p:spPr>
          <a:xfrm>
            <a:off x="2002294" y="3945449"/>
            <a:ext cx="71000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    &amp;    -&gt; &amp;</a:t>
            </a:r>
            <a:r>
              <a:rPr lang="tr-TR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lt</a:t>
            </a:r>
            <a:r>
              <a:rPr lang="tr-T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   &amp;</a:t>
            </a:r>
            <a:r>
              <a:rPr lang="tr-TR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amp</a:t>
            </a:r>
            <a:r>
              <a:rPr lang="tr-T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68522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1A72E3-5B10-45D3-9C75-EF0AAE14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JSX </a:t>
            </a:r>
            <a:r>
              <a:rPr lang="tr-TR" b="1" i="0" dirty="0" err="1">
                <a:solidFill>
                  <a:srgbClr val="000000"/>
                </a:solidFill>
                <a:effectLst/>
                <a:latin typeface="-apple-system"/>
              </a:rPr>
              <a:t>Represents</a:t>
            </a:r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tr-TR" b="1" i="0" dirty="0" err="1">
                <a:solidFill>
                  <a:srgbClr val="000000"/>
                </a:solidFill>
                <a:effectLst/>
                <a:latin typeface="-apple-system"/>
              </a:rPr>
              <a:t>JavaScript</a:t>
            </a:r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 Objects</a:t>
            </a:r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E9D21E33-14BB-4381-9C8C-3DA6044D0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9918" y="1854166"/>
            <a:ext cx="10515600" cy="197333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BD35908-99D7-456D-8686-44A3C2F7A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17" y="3827496"/>
            <a:ext cx="10515599" cy="198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2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F127A3E-B5EB-4CA0-80D5-5D79C2F1E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675" y="579750"/>
            <a:ext cx="7974980" cy="59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03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1A72E3-5B10-45D3-9C75-EF0AAE14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JSX </a:t>
            </a:r>
            <a:r>
              <a:rPr lang="tr-TR" b="1" i="0" dirty="0" err="1">
                <a:solidFill>
                  <a:srgbClr val="000000"/>
                </a:solidFill>
                <a:effectLst/>
                <a:latin typeface="-apple-system"/>
              </a:rPr>
              <a:t>Represents</a:t>
            </a:r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tr-TR" b="1" i="0" dirty="0" err="1">
                <a:solidFill>
                  <a:srgbClr val="000000"/>
                </a:solidFill>
                <a:effectLst/>
                <a:latin typeface="-apple-system"/>
              </a:rPr>
              <a:t>JavaScript</a:t>
            </a:r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 Objects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BD35908-99D7-456D-8686-44A3C2F7A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41" y="1595042"/>
            <a:ext cx="10515599" cy="1984952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B9F8B7E-DDEF-4917-A228-82A71B6F6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41" y="3674536"/>
            <a:ext cx="10515599" cy="274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07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8B2D83A9-18E9-43E8-BD37-7086C574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878"/>
            <a:ext cx="12382500" cy="77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82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438D43A1-187B-4D0A-84A8-99E3A1117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959363"/>
            <a:ext cx="12501797" cy="781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69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53862D98-A5DF-47D3-BE94-139D3F9B5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401551" cy="775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77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2D75F548-F17B-47DA-9727-A70977AAD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451080" cy="77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88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A5ED585-FEBB-4DAD-84C0-97BEE6C3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F6AC352-A720-4DB3-87CA-A33B0607C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D70B4E-60F0-4587-9D0A-C9E66E53A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Resim 3" descr="metin, ekran görüntüsü, ekran içeren bir resim&#10;&#10;Açıklama otomatik olarak oluşturuldu">
            <a:extLst>
              <a:ext uri="{FF2B5EF4-FFF2-40B4-BE49-F238E27FC236}">
                <a16:creationId xmlns:a16="http://schemas.microsoft.com/office/drawing/2014/main" id="{5325E105-AE3B-4967-8589-103F40CFD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20" b="-1"/>
          <a:stretch/>
        </p:blipFill>
        <p:spPr>
          <a:xfrm>
            <a:off x="20" y="-1"/>
            <a:ext cx="11828189" cy="6858000"/>
          </a:xfrm>
          <a:custGeom>
            <a:avLst/>
            <a:gdLst/>
            <a:ahLst/>
            <a:cxnLst/>
            <a:rect l="l" t="t" r="r" b="b"/>
            <a:pathLst>
              <a:path w="11828209" h="6851225">
                <a:moveTo>
                  <a:pt x="1484882" y="0"/>
                </a:moveTo>
                <a:lnTo>
                  <a:pt x="8520272" y="0"/>
                </a:lnTo>
                <a:lnTo>
                  <a:pt x="8541915" y="12445"/>
                </a:lnTo>
                <a:cubicBezTo>
                  <a:pt x="10512125" y="1209574"/>
                  <a:pt x="11828209" y="3376047"/>
                  <a:pt x="11828209" y="5849907"/>
                </a:cubicBezTo>
                <a:cubicBezTo>
                  <a:pt x="11828209" y="6085513"/>
                  <a:pt x="11816272" y="6318331"/>
                  <a:pt x="11792969" y="6547788"/>
                </a:cubicBezTo>
                <a:lnTo>
                  <a:pt x="11754411" y="6851225"/>
                </a:lnTo>
                <a:lnTo>
                  <a:pt x="0" y="6851225"/>
                </a:lnTo>
                <a:lnTo>
                  <a:pt x="0" y="1208190"/>
                </a:lnTo>
                <a:lnTo>
                  <a:pt x="176127" y="1023457"/>
                </a:lnTo>
                <a:cubicBezTo>
                  <a:pt x="562126" y="637458"/>
                  <a:pt x="994141" y="297476"/>
                  <a:pt x="1463239" y="12445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F149F64-F5A8-406B-96EB-0B8A677B4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76322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9EE7A9-906A-4407-BE4D-A564B220B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42E1226-6DF7-4A4A-AAD5-D79EB973F27E}"/>
              </a:ext>
            </a:extLst>
          </p:cNvPr>
          <p:cNvSpPr/>
          <p:nvPr/>
        </p:nvSpPr>
        <p:spPr>
          <a:xfrm>
            <a:off x="3671909" y="5610839"/>
            <a:ext cx="54439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effectLst/>
              </a:rPr>
              <a:t>github.com/</a:t>
            </a:r>
            <a:r>
              <a:rPr lang="tr-TR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effectLst/>
              </a:rPr>
              <a:t>fdikmen</a:t>
            </a:r>
            <a:endParaRPr lang="tr-T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8129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7AD6DF06-7D50-47C9-9C50-636A226C2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835"/>
            <a:ext cx="12192000" cy="493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82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921C6D3-4B7B-459F-A016-1032447FD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MPA (Multi </a:t>
            </a:r>
            <a:r>
              <a:rPr lang="tr-TR" dirty="0" err="1"/>
              <a:t>Page</a:t>
            </a:r>
            <a:r>
              <a:rPr lang="tr-TR" dirty="0"/>
              <a:t> Application)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AD589AA-3E54-420F-8A19-4A2218C358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tr-TR" b="1" dirty="0" err="1"/>
              <a:t>Advantages</a:t>
            </a:r>
            <a:endParaRPr lang="tr-TR" b="1" dirty="0"/>
          </a:p>
          <a:p>
            <a:pPr marL="0" indent="0" algn="ctr">
              <a:buNone/>
            </a:pPr>
            <a:endParaRPr lang="tr-TR" dirty="0"/>
          </a:p>
          <a:p>
            <a:r>
              <a:rPr lang="en-US" dirty="0"/>
              <a:t>Easy SEO optimization</a:t>
            </a:r>
          </a:p>
          <a:p>
            <a:r>
              <a:rPr lang="en-US" dirty="0"/>
              <a:t>Easy development</a:t>
            </a:r>
          </a:p>
          <a:p>
            <a:r>
              <a:rPr lang="en-US" dirty="0"/>
              <a:t>There are too many solutions</a:t>
            </a:r>
            <a:endParaRPr lang="tr-TR" dirty="0"/>
          </a:p>
          <a:p>
            <a:endParaRPr lang="tr-TR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C66AD319-F234-47D1-8C75-C0483CDD7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243705"/>
          </a:xfrm>
        </p:spPr>
        <p:txBody>
          <a:bodyPr/>
          <a:lstStyle/>
          <a:p>
            <a:pPr marL="0" indent="0" algn="ctr">
              <a:buNone/>
            </a:pPr>
            <a:r>
              <a:rPr lang="tr-TR" b="1" dirty="0" err="1"/>
              <a:t>Disadvantages</a:t>
            </a:r>
            <a:endParaRPr lang="tr-TR" b="1" dirty="0"/>
          </a:p>
          <a:p>
            <a:pPr marL="0" indent="0" algn="ctr">
              <a:buNone/>
            </a:pPr>
            <a:endParaRPr lang="tr-TR" dirty="0"/>
          </a:p>
          <a:p>
            <a:r>
              <a:rPr lang="en-US" dirty="0"/>
              <a:t>Mobile application development will take much more time.</a:t>
            </a:r>
          </a:p>
          <a:p>
            <a:r>
              <a:rPr lang="en-US" dirty="0"/>
              <a:t>Web interface and backend development are tightly combined.</a:t>
            </a:r>
          </a:p>
          <a:p>
            <a:r>
              <a:rPr lang="en-US" dirty="0"/>
              <a:t>Takes longer to develop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10945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921C6D3-4B7B-459F-A016-1032447FD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SPA (</a:t>
            </a:r>
            <a:r>
              <a:rPr lang="tr-TR" dirty="0" err="1"/>
              <a:t>Single</a:t>
            </a:r>
            <a:r>
              <a:rPr lang="tr-TR" dirty="0"/>
              <a:t> </a:t>
            </a:r>
            <a:r>
              <a:rPr lang="tr-TR" dirty="0" err="1"/>
              <a:t>Page</a:t>
            </a:r>
            <a:r>
              <a:rPr lang="tr-TR" dirty="0"/>
              <a:t> Application)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AD589AA-3E54-420F-8A19-4A2218C358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tr-TR" b="1" dirty="0" err="1"/>
              <a:t>Advantages</a:t>
            </a:r>
            <a:endParaRPr lang="tr-TR" dirty="0"/>
          </a:p>
          <a:p>
            <a:pPr marL="0" indent="0" algn="ctr">
              <a:buNone/>
            </a:pPr>
            <a:endParaRPr lang="tr-TR" b="1" dirty="0"/>
          </a:p>
          <a:p>
            <a:r>
              <a:rPr lang="en-US" dirty="0"/>
              <a:t>Faster User Experience</a:t>
            </a:r>
          </a:p>
          <a:p>
            <a:r>
              <a:rPr lang="en-US" dirty="0"/>
              <a:t>Less Server Resources</a:t>
            </a:r>
          </a:p>
          <a:p>
            <a:r>
              <a:rPr lang="en-US" dirty="0"/>
              <a:t>Easier to debug</a:t>
            </a:r>
          </a:p>
          <a:p>
            <a:r>
              <a:rPr lang="en-US" dirty="0"/>
              <a:t>Easier Switching to Other Applications</a:t>
            </a:r>
            <a:endParaRPr lang="tr-TR" dirty="0"/>
          </a:p>
          <a:p>
            <a:endParaRPr lang="tr-TR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C66AD319-F234-47D1-8C75-C0483CDD76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tr-TR" b="1" dirty="0" err="1"/>
              <a:t>Disadvantages</a:t>
            </a:r>
            <a:endParaRPr lang="tr-TR" b="1" dirty="0"/>
          </a:p>
          <a:p>
            <a:pPr marL="0" indent="0">
              <a:buNone/>
            </a:pPr>
            <a:endParaRPr lang="tr-TR" dirty="0"/>
          </a:p>
          <a:p>
            <a:r>
              <a:rPr lang="en-US" dirty="0"/>
              <a:t>Lower First Load Times</a:t>
            </a:r>
          </a:p>
          <a:p>
            <a:r>
              <a:rPr lang="en-US" dirty="0"/>
              <a:t>SEO Challenges</a:t>
            </a:r>
          </a:p>
          <a:p>
            <a:r>
              <a:rPr lang="en-US" dirty="0"/>
              <a:t>Security problems</a:t>
            </a:r>
          </a:p>
          <a:p>
            <a:r>
              <a:rPr lang="en-US" dirty="0"/>
              <a:t>Memory leaks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95327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0168760-2011-4EF7-99FF-49711A668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1913"/>
            <a:ext cx="7620000" cy="673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487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DB6AB541-DABA-4B64-AA06-253B9B07D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877800" cy="804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73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94FAF3F5-9746-4651-AF6C-7B92E5317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334875" cy="770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11467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RegularSeed_2SEEDS">
      <a:dk1>
        <a:srgbClr val="000000"/>
      </a:dk1>
      <a:lt1>
        <a:srgbClr val="FFFFFF"/>
      </a:lt1>
      <a:dk2>
        <a:srgbClr val="413A24"/>
      </a:dk2>
      <a:lt2>
        <a:srgbClr val="E6E8EB"/>
      </a:lt2>
      <a:accent1>
        <a:srgbClr val="B18E3B"/>
      </a:accent1>
      <a:accent2>
        <a:srgbClr val="C36E4D"/>
      </a:accent2>
      <a:accent3>
        <a:srgbClr val="9CA742"/>
      </a:accent3>
      <a:accent4>
        <a:srgbClr val="3B9BB1"/>
      </a:accent4>
      <a:accent5>
        <a:srgbClr val="4D7BC3"/>
      </a:accent5>
      <a:accent6>
        <a:srgbClr val="5E5BBE"/>
      </a:accent6>
      <a:hlink>
        <a:srgbClr val="6483CB"/>
      </a:hlink>
      <a:folHlink>
        <a:srgbClr val="848484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228</Words>
  <Application>Microsoft Office PowerPoint</Application>
  <PresentationFormat>Geniş ekran</PresentationFormat>
  <Paragraphs>94</Paragraphs>
  <Slides>35</Slides>
  <Notes>35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35</vt:i4>
      </vt:variant>
    </vt:vector>
  </HeadingPairs>
  <TitlesOfParts>
    <vt:vector size="45" baseType="lpstr">
      <vt:lpstr>-apple-system</vt:lpstr>
      <vt:lpstr>Arial</vt:lpstr>
      <vt:lpstr>Avenir Next LT Pro</vt:lpstr>
      <vt:lpstr>Calibri</vt:lpstr>
      <vt:lpstr>Consolas</vt:lpstr>
      <vt:lpstr>medium-content-serif-font</vt:lpstr>
      <vt:lpstr>Roboto</vt:lpstr>
      <vt:lpstr>Tw Cen MT</vt:lpstr>
      <vt:lpstr>ShapesVTI</vt:lpstr>
      <vt:lpstr>Bit Eşlem Resmi</vt:lpstr>
      <vt:lpstr>REACT</vt:lpstr>
      <vt:lpstr>PowerPoint Sunusu</vt:lpstr>
      <vt:lpstr>PowerPoint Sunusu</vt:lpstr>
      <vt:lpstr>PowerPoint Sunusu</vt:lpstr>
      <vt:lpstr>MPA (Multi Page Application)</vt:lpstr>
      <vt:lpstr>SPA (Single Page Application)</vt:lpstr>
      <vt:lpstr>PowerPoint Sunusu</vt:lpstr>
      <vt:lpstr>PowerPoint Sunusu</vt:lpstr>
      <vt:lpstr>PowerPoint Sunusu</vt:lpstr>
      <vt:lpstr>Framework vs Library</vt:lpstr>
      <vt:lpstr>Framework vs Library</vt:lpstr>
      <vt:lpstr>PowerPoint Sunusu</vt:lpstr>
      <vt:lpstr>Component?</vt:lpstr>
      <vt:lpstr>Component?</vt:lpstr>
      <vt:lpstr>Component?</vt:lpstr>
      <vt:lpstr>Component?</vt:lpstr>
      <vt:lpstr>Component?</vt:lpstr>
      <vt:lpstr>PowerPoint Sunusu</vt:lpstr>
      <vt:lpstr>PowerPoint Sunusu</vt:lpstr>
      <vt:lpstr>One Way Data Binding vs Two way Data Binding</vt:lpstr>
      <vt:lpstr>PowerPoint Sunusu</vt:lpstr>
      <vt:lpstr>When to Use React?</vt:lpstr>
      <vt:lpstr>What is JSX?</vt:lpstr>
      <vt:lpstr>What is JSX?</vt:lpstr>
      <vt:lpstr>Using JavaScript in JSX</vt:lpstr>
      <vt:lpstr>Defining Properties with JSX</vt:lpstr>
      <vt:lpstr>Defining Sub-Elements with JSX</vt:lpstr>
      <vt:lpstr>JSX Prevents Injection-XSS Attacks</vt:lpstr>
      <vt:lpstr>JSX Represents JavaScript Objects</vt:lpstr>
      <vt:lpstr>JSX Represents JavaScript Objects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</dc:title>
  <dc:creator>Fırat DİKMEN</dc:creator>
  <cp:lastModifiedBy>Fırat DİKMEN</cp:lastModifiedBy>
  <cp:revision>34</cp:revision>
  <dcterms:created xsi:type="dcterms:W3CDTF">2020-09-16T07:47:59Z</dcterms:created>
  <dcterms:modified xsi:type="dcterms:W3CDTF">2020-12-17T12:53:01Z</dcterms:modified>
</cp:coreProperties>
</file>